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3B8A86-9C08-43E3-B723-A576B5A29A3C}" type="datetimeFigureOut">
              <a:rPr lang="lt-LT" smtClean="0"/>
              <a:t>2017.08.21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7FEF9E-11FD-47FB-86F5-9D584C49F1CC}" type="slidenum">
              <a:rPr lang="lt-LT" smtClean="0"/>
              <a:t>‹#›</a:t>
            </a:fld>
            <a:endParaRPr lang="lt-L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278688" cy="3411811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Māra Zālīte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“Penki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štai„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“Pieci pirksti„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854696" cy="17526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questions)</a:t>
            </a:r>
            <a:endParaRPr lang="lt-LT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9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Francie?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Janis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best friend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Laura’s best friend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 person</a:t>
            </a:r>
          </a:p>
          <a:p>
            <a:pPr marL="0" indent="0">
              <a:buNone/>
            </a:pP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10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Laura kill?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frog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fly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mouse</a:t>
            </a:r>
          </a:p>
          <a:p>
            <a:pPr marL="0" indent="0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9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11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did Laura kill a frog?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was hungry</a:t>
            </a:r>
          </a:p>
          <a:p>
            <a:pPr marL="742950" indent="-742950">
              <a:buAutoNum type="alphaLcParenR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was an accident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was very angry</a:t>
            </a:r>
          </a:p>
          <a:p>
            <a:pPr marL="0" indent="0">
              <a:buNone/>
            </a:pP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8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12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Reins?</a:t>
            </a:r>
          </a:p>
          <a:p>
            <a:pPr marL="0" indent="0">
              <a:buNone/>
            </a:pP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 grandfather‘s sun</a:t>
            </a:r>
          </a:p>
          <a:p>
            <a:pPr marL="742950" indent="-742950">
              <a:buAutoNum type="alphaLcParenR"/>
            </a:pP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Laura‘s father</a:t>
            </a:r>
          </a:p>
          <a:p>
            <a:pPr marL="0" indent="0">
              <a:buNone/>
            </a:pPr>
            <a:endParaRPr lang="lt-LT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wanted to burn the blue tire?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Laura’s mother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Laura’s grandparents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0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14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did Laura’s mother want to burn the blue tire?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didn’t liked that color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tire 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reminded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 about the SSRS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was cold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15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reminds opera to Mimi?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Reins</a:t>
            </a:r>
          </a:p>
          <a:p>
            <a:pPr marL="742950" indent="-742950">
              <a:buAutoNum type="alphaLcParenR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31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16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Laura reminds opera to Mimi?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 is a good dancer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 is a good singer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Laura is a sweet girl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17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Laura love the most?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 and animals</a:t>
            </a: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Dancing</a:t>
            </a:r>
          </a:p>
          <a:p>
            <a:pPr marL="514350" indent="-514350">
              <a:buAutoNum type="alphaLcParenR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901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18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Laura’s favorite animal?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dog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cat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horse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4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old is Laura?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years old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years old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book didn’t mention how old was Laura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4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2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 born?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Latvia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Lithuania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Siberia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3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w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Laura and her parent going?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Siberia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“Sources”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4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lt-LT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 and her parents  going to “Sources” 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lt-LT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</a:t>
            </a: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bus</a:t>
            </a: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train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5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Janis?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Laura’s brother and sister</a:t>
            </a: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Laura’s parents</a:t>
            </a: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Laura’s friends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0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6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living in “Sources” 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Laura’s friends</a:t>
            </a:r>
          </a:p>
          <a:p>
            <a:pPr marL="514350" indent="-5143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Laura’s grandparents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9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7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Laura </a:t>
            </a:r>
            <a:r>
              <a:rPr lang="lt-LT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is not edible?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ate wood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ate 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gypsum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8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Janis and Francie f</a:t>
            </a:r>
            <a:r>
              <a:rPr lang="lt-LT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in a pile of muck?</a:t>
            </a:r>
          </a:p>
          <a:p>
            <a:pPr marL="0" indent="0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ithuanian books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311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Māra Zālīte “Penki pirštai„ / “Pieci pirksti„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Svaja</dc:creator>
  <cp:lastModifiedBy>Anda</cp:lastModifiedBy>
  <cp:revision>17</cp:revision>
  <dcterms:created xsi:type="dcterms:W3CDTF">2017-05-14T15:35:02Z</dcterms:created>
  <dcterms:modified xsi:type="dcterms:W3CDTF">2017-08-21T17:17:34Z</dcterms:modified>
</cp:coreProperties>
</file>